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48de6151c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48de6151c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48de6151cf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48de6151c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48de6151cf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48de6151cf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48de6151cf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48de6151cf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60e3419a267382b4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60e3419a267382b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48de6151cf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48de6151cf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48de6151cf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48de6151cf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1245714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4080"/>
              <a:t>TALLER DE SANACIÓN A TRAVÉS DEL SONIDO Y LA MÚSICA</a:t>
            </a:r>
            <a:endParaRPr sz="408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4641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LA SANACIÓN</a:t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435900" y="1152475"/>
            <a:ext cx="8238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Proceso o resultado de curar o sanar empleando procedimientos diferentes a los de la medicina tradicional, especialmente los de tipo espiritual.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Curación por medio de prácticas esotéricas o de terapias alternativas.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s"/>
              <a:t>La sanación es un proceso que va más allá de la curación del cuerpo físico. Es un proceso emocional, mental y espiritual, sorprendentemente poderoso que nos acerca a quienes realmente somos y a nuestro propósito en este mundo. Sanar es regresar a nuestro estado de integridad.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EL SONIDO</a:t>
            </a:r>
            <a:endParaRPr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017725"/>
            <a:ext cx="4967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E</a:t>
            </a:r>
            <a:r>
              <a:rPr lang="es"/>
              <a:t>l sonido es una vibración que se propaga como una onda acústica, a través de un medio de transmisión como un gas, líquido o sólido. En fisiología y psicología humanas, el sonido es la recepción de tales ondas y su percepción por parte del cerebro.</a:t>
            </a:r>
            <a:endParaRPr/>
          </a:p>
          <a:p>
            <a:pPr indent="0" lvl="0" marL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"/>
              <a:t>Cuatro cualidades subjetivas para describir un sonido musical: intensidad, tono, timbre y duración</a:t>
            </a:r>
            <a:endParaRPr/>
          </a:p>
        </p:txBody>
      </p:sp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09300" y="1017728"/>
            <a:ext cx="2941626" cy="324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LA MÚSICA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4260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El término tiene su origen en el latín </a:t>
            </a:r>
            <a:r>
              <a:rPr lang="es"/>
              <a:t>música</a:t>
            </a:r>
            <a:r>
              <a:rPr lang="es"/>
              <a:t>, que a su vez deriva del término griego mousike, referente a la educación del espíritu bajo la advocación de las musas de las artes.</a:t>
            </a:r>
            <a:endParaRPr/>
          </a:p>
          <a:p>
            <a:pPr indent="0" lvl="0" marL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"/>
              <a:t>Es el a</a:t>
            </a:r>
            <a:r>
              <a:rPr lang="es"/>
              <a:t>rte de combinar los sonidos en una secuencia temporal atendiendo a las leyes de la armonía, la melodía y el ritmo, o de producirlos con instrumentos musicales.</a:t>
            </a:r>
            <a:endParaRPr/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2384" y="1153800"/>
            <a:ext cx="3694325" cy="3413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EL CAMPO DE ENERGÍA HUMANO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447250" y="1152475"/>
            <a:ext cx="8385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Está compuesto principalmente por el aura,que es una serie de bandas de energía que varían de frecuencia y de color a medida que salen del cuerpo. Cada uno de los campos </a:t>
            </a:r>
            <a:r>
              <a:rPr lang="es"/>
              <a:t>áuricos</a:t>
            </a:r>
            <a:r>
              <a:rPr lang="es"/>
              <a:t> está abierto a diversos planos y cuerpos de energía y también se asocia con un chakra,intercambiando así información entre los mundos exterior e interior del cuerpo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Chakras: centros energéticos que gestionan tanto la energía física como la sutil.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s"/>
              <a:t>Un chakra es un cuerpo de energía circular que dirige la energía vital para </a:t>
            </a:r>
            <a:r>
              <a:rPr lang="es"/>
              <a:t>nuestro</a:t>
            </a:r>
            <a:r>
              <a:rPr lang="es"/>
              <a:t> bienestar físico,emocional,mental y espiritual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79979" y="85372"/>
            <a:ext cx="4784044" cy="4972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DESARMONÍA Y CONTAMINACIÓN DEL CEH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213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s"/>
              <a:t>Desarmonía:</a:t>
            </a:r>
            <a:r>
              <a:rPr lang="es"/>
              <a:t> Pensamientos y emociones negativas,eventos traumáticos,contaminación energética.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s"/>
              <a:t>Contaminación: </a:t>
            </a:r>
            <a:r>
              <a:rPr lang="es"/>
              <a:t>Intervenciones quirúrgicas</a:t>
            </a:r>
            <a:r>
              <a:rPr b="1" lang="es"/>
              <a:t>,</a:t>
            </a:r>
            <a:r>
              <a:rPr lang="es"/>
              <a:t>exposición a técnicas de sanación</a:t>
            </a:r>
            <a:r>
              <a:rPr b="1" lang="es"/>
              <a:t>, </a:t>
            </a:r>
            <a:r>
              <a:rPr lang="es"/>
              <a:t>p</a:t>
            </a:r>
            <a:r>
              <a:rPr lang="es"/>
              <a:t>ráctica espiritual inadecuada,usuario o practicante de algún tipo de manejo de energía.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LA  SANACIÓN A TRAVÉS DEL SONIDO Y LA MÚSICA</a:t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762075"/>
            <a:ext cx="8148900" cy="157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s" sz="2000"/>
              <a:t>Insuflación de energía (ki,chi,prana) utilizando el sonido de diversos instrumentos y la música para potenciar la Sanación del campo energético (limpieza y armonización)</a:t>
            </a: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